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5" r:id="rId19"/>
    <p:sldId id="414" r:id="rId20"/>
    <p:sldId id="321" r:id="rId21"/>
    <p:sldId id="415" r:id="rId22"/>
    <p:sldId id="322" r:id="rId23"/>
    <p:sldId id="416" r:id="rId24"/>
    <p:sldId id="396" r:id="rId25"/>
    <p:sldId id="397" r:id="rId26"/>
    <p:sldId id="341" r:id="rId27"/>
    <p:sldId id="409" r:id="rId28"/>
    <p:sldId id="398" r:id="rId29"/>
    <p:sldId id="399" r:id="rId30"/>
    <p:sldId id="400" r:id="rId31"/>
    <p:sldId id="401" r:id="rId32"/>
    <p:sldId id="417" r:id="rId33"/>
    <p:sldId id="421" r:id="rId34"/>
    <p:sldId id="422" r:id="rId35"/>
    <p:sldId id="323" r:id="rId36"/>
    <p:sldId id="378" r:id="rId37"/>
    <p:sldId id="423" r:id="rId38"/>
    <p:sldId id="345" r:id="rId39"/>
    <p:sldId id="424" r:id="rId40"/>
    <p:sldId id="338" r:id="rId41"/>
    <p:sldId id="340" r:id="rId42"/>
    <p:sldId id="425" r:id="rId43"/>
    <p:sldId id="339" r:id="rId44"/>
    <p:sldId id="426" r:id="rId45"/>
    <p:sldId id="427" r:id="rId46"/>
    <p:sldId id="402" r:id="rId47"/>
    <p:sldId id="337" r:id="rId48"/>
    <p:sldId id="344" r:id="rId49"/>
    <p:sldId id="342" r:id="rId50"/>
    <p:sldId id="353" r:id="rId51"/>
    <p:sldId id="347" r:id="rId52"/>
    <p:sldId id="354" r:id="rId53"/>
    <p:sldId id="355" r:id="rId54"/>
    <p:sldId id="393" r:id="rId55"/>
    <p:sldId id="394" r:id="rId56"/>
    <p:sldId id="395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5"/>
            <p14:sldId id="414"/>
            <p14:sldId id="321"/>
            <p14:sldId id="415"/>
            <p14:sldId id="322"/>
            <p14:sldId id="416"/>
          </p14:sldIdLst>
        </p14:section>
        <p14:section name="Data" id="{5C431F36-3D7F-4BFB-A2C6-90614511EFFF}">
          <p14:sldIdLst>
            <p14:sldId id="396"/>
            <p14:sldId id="397"/>
            <p14:sldId id="341"/>
            <p14:sldId id="409"/>
            <p14:sldId id="398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17"/>
            <p14:sldId id="421"/>
            <p14:sldId id="422"/>
            <p14:sldId id="323"/>
            <p14:sldId id="378"/>
            <p14:sldId id="423"/>
            <p14:sldId id="345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4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27=&gt;11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  <a:p>
            <a:r>
              <a:rPr lang="zh-TW" altLang="en-US" dirty="0" smtClean="0"/>
              <a:t>加上座標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input_file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'../data/20190506 112407 SmartCut.xlsx'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data.put_index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0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1.emf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emf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136.emf"/><Relationship Id="rId7" Type="http://schemas.openxmlformats.org/officeDocument/2006/relationships/image" Target="../media/image133.wmf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3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46.emf"/><Relationship Id="rId7" Type="http://schemas.openxmlformats.org/officeDocument/2006/relationships/image" Target="../media/image144.wmf"/><Relationship Id="rId12" Type="http://schemas.openxmlformats.org/officeDocument/2006/relationships/image" Target="../media/image14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35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4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4145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pSp>
        <p:nvGrpSpPr>
          <p:cNvPr id="6" name="群組 5"/>
          <p:cNvGrpSpPr/>
          <p:nvPr/>
        </p:nvGrpSpPr>
        <p:grpSpPr>
          <a:xfrm>
            <a:off x="839788" y="3881552"/>
            <a:ext cx="7961905" cy="1700541"/>
            <a:chOff x="1786084" y="3881552"/>
            <a:chExt cx="7961905" cy="170054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61848"/>
            <a:stretch/>
          </p:blipFill>
          <p:spPr>
            <a:xfrm>
              <a:off x="1786084" y="3881552"/>
              <a:ext cx="7961905" cy="17005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179674" y="4227795"/>
              <a:ext cx="7377223" cy="859867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192525" y="2374937"/>
            <a:ext cx="192392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&gt;2h, Consider </a:t>
            </a: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7823" y="5944539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9788" y="5944541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459533" y="6362622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955" y="6356350"/>
            <a:ext cx="36163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79265" y="6150444"/>
            <a:ext cx="808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40198" y="596577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82533"/>
              </p:ext>
            </p:extLst>
          </p:nvPr>
        </p:nvGraphicFramePr>
        <p:xfrm>
          <a:off x="2985090" y="2333974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Equation" r:id="rId4" imgW="3543120" imgH="812520" progId="Equation.DSMT4">
                  <p:embed/>
                </p:oleObj>
              </mc:Choice>
              <mc:Fallback>
                <p:oleObj name="Equation" r:id="rId4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5090" y="2333974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21495"/>
              </p:ext>
            </p:extLst>
          </p:nvPr>
        </p:nvGraphicFramePr>
        <p:xfrm>
          <a:off x="5556250" y="3240088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6" imgW="2095200" imgH="495000" progId="Equation.DSMT4">
                  <p:embed/>
                </p:oleObj>
              </mc:Choice>
              <mc:Fallback>
                <p:oleObj name="Equation" r:id="rId6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6250" y="3240088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004274"/>
              </p:ext>
            </p:extLst>
          </p:nvPr>
        </p:nvGraphicFramePr>
        <p:xfrm>
          <a:off x="6394302" y="1483985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8" imgW="1777680" imgH="482400" progId="Equation.DSMT4">
                  <p:embed/>
                </p:oleObj>
              </mc:Choice>
              <mc:Fallback>
                <p:oleObj name="Equation" r:id="rId8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94302" y="1483985"/>
                        <a:ext cx="17780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7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937A24-DC6B-4570-BE27-4F9675294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3D418F-F2CF-414C-A2DD-68737E55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148047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276B-6717-40D6-B9CB-FA0CC9DBD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36A19C-4C48-48E4-AE70-577192F09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1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23326-7C52-441D-A569-7DA479EC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99"/>
            <a:ext cx="6096851" cy="4563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2" y="1586718"/>
            <a:ext cx="7654088" cy="12393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2A8ED2-640F-44D0-B1E2-61A66D9AE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10036</TotalTime>
  <Words>1475</Words>
  <Application>Microsoft Office PowerPoint</Application>
  <PresentationFormat>寬螢幕</PresentationFormat>
  <Paragraphs>578</Paragraphs>
  <Slides>70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527</cp:revision>
  <dcterms:created xsi:type="dcterms:W3CDTF">2015-10-12T10:51:44Z</dcterms:created>
  <dcterms:modified xsi:type="dcterms:W3CDTF">2019-05-18T09:19:04Z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